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63" r:id="rId5"/>
    <p:sldId id="258" r:id="rId6"/>
    <p:sldId id="261" r:id="rId7"/>
    <p:sldId id="262" r:id="rId8"/>
    <p:sldId id="260" r:id="rId9"/>
    <p:sldId id="264" r:id="rId10"/>
    <p:sldId id="259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D5A9F-1EE1-A366-D9E4-B6E04EA7AC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9E40A0-F710-F862-DA18-0F9631722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E657D-4E60-7514-9FF6-2E8B3F692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AA56-ABE5-4717-8837-51A3C0AED47E}" type="datetimeFigureOut">
              <a:rPr lang="en-AU" smtClean="0"/>
              <a:t>1/06/2022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627F4-F3CF-0BB4-5870-6B194E887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13F7F-AA56-94E1-A6FD-39C30BF31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2FEA-93B3-47FD-A38D-4C5C609632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7740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F1228-8ACB-3308-90A7-62A73D8C3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F4C76-6438-9546-AD9C-AC230593B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D2810-54A4-1F33-DB36-A4945975C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AA56-ABE5-4717-8837-51A3C0AED47E}" type="datetimeFigureOut">
              <a:rPr lang="en-AU" smtClean="0"/>
              <a:t>1/06/2022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5CAC7-FF47-BAE0-A5F3-5345A0FCB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A1420-D1EA-537D-3645-FF45860B1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2FEA-93B3-47FD-A38D-4C5C609632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72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C983A-0D9E-12A0-5C8A-89A6A5613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86174-0514-C8D1-932B-9E976A42A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4637C-F2AC-6CF8-E4DA-01956A42B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AA56-ABE5-4717-8837-51A3C0AED47E}" type="datetimeFigureOut">
              <a:rPr lang="en-AU" smtClean="0"/>
              <a:t>1/06/2022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05E01-9872-B014-FF6F-42AD84C96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7C989-16C6-6362-DE7D-99EEAEA07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2FEA-93B3-47FD-A38D-4C5C609632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3916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5C915-ED6A-FC30-8369-864DEE7F0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ACC89-008E-E097-3388-B47493FF74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A6E0F-E336-11E7-0910-4C0F63526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E4E998-EF03-70E4-D4AF-C772311C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AA56-ABE5-4717-8837-51A3C0AED47E}" type="datetimeFigureOut">
              <a:rPr lang="en-AU" smtClean="0"/>
              <a:t>1/06/2022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9818C-3584-323F-5102-E1591931D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DA759-8155-1A62-EDB2-209C3B3D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2FEA-93B3-47FD-A38D-4C5C609632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322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CEDF3-8B15-0EFA-49B2-3F51A7463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C7F26-B21A-37D6-FA82-C8097FFEC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03579E-9E5D-1A7C-B058-F173671B7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3439DA-1C15-E672-89A0-37C5A1BC11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97BB05-B596-621E-4557-70617D6F0F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60D8A4-B00B-EBF0-FA08-710E90698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AA56-ABE5-4717-8837-51A3C0AED47E}" type="datetimeFigureOut">
              <a:rPr lang="en-AU" smtClean="0"/>
              <a:t>1/06/2022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550B49-DF95-210A-8932-13BB1831B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7E5051-A8CB-2F8A-B164-2CC25CA5F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2FEA-93B3-47FD-A38D-4C5C609632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722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DDF7A-A142-7AAD-090F-866ADCAD8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122FF7-1104-14CD-E3B5-264DE5332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AA56-ABE5-4717-8837-51A3C0AED47E}" type="datetimeFigureOut">
              <a:rPr lang="en-AU" smtClean="0"/>
              <a:t>1/06/2022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B2FDD6-9B76-1419-7EAA-0D7967D84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8A28AE-8FDD-733B-122E-D46A94E13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2FEA-93B3-47FD-A38D-4C5C609632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6761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74801F-3B6B-3A5C-8D7D-7284AA981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AA56-ABE5-4717-8837-51A3C0AED47E}" type="datetimeFigureOut">
              <a:rPr lang="en-AU" smtClean="0"/>
              <a:t>1/06/2022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723E34-DA4E-4B33-FEE8-C55F4C7D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4FB48-E164-1458-CC97-1CE05BB83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2FEA-93B3-47FD-A38D-4C5C609632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2380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F7CC-7171-D04A-8EB7-BE559C507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B2F80-4802-5F81-0E28-CE7FA33CE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ED9EB-4009-1BB7-D154-90CE69252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33CBC0-C957-9596-51B1-86F6012E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AA56-ABE5-4717-8837-51A3C0AED47E}" type="datetimeFigureOut">
              <a:rPr lang="en-AU" smtClean="0"/>
              <a:t>1/06/2022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D2100-D2FE-4A10-78EF-1BCADFF7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A0CA40-6472-C2E3-7BDF-AD5B0E3B7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2FEA-93B3-47FD-A38D-4C5C609632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2202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CA940-79D8-2277-6B54-284930C4E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6F975F-9F60-D517-B8ED-C557C0F15F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3CAB2-47F3-23E0-2B57-6F150937D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84C222-B3CE-F81A-1F80-B9034F39C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AA56-ABE5-4717-8837-51A3C0AED47E}" type="datetimeFigureOut">
              <a:rPr lang="en-AU" smtClean="0"/>
              <a:t>1/06/2022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1F665-4E26-D31A-188F-456189F77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674BE2-209E-E6FA-56D7-E878D4249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2FEA-93B3-47FD-A38D-4C5C609632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8954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675D8-D94E-9636-34D5-08A8AE6FE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8A23E-E25C-EC6E-D26C-B776625A3C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EFE92-B11D-CD92-8DD6-C924FC19C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AA56-ABE5-4717-8837-51A3C0AED47E}" type="datetimeFigureOut">
              <a:rPr lang="en-AU" smtClean="0"/>
              <a:t>1/06/2022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917C1-81DD-8C25-5602-DD68DBEA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61C47-BFDA-A18E-9727-0D43AC74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2FEA-93B3-47FD-A38D-4C5C609632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100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8C4FB2-4FDF-04E2-2831-EA4CB99081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7EFFB3-2471-0ADF-CF23-4EB5FA288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70F6A-C37E-0892-27E1-F2417A073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FAA56-ABE5-4717-8837-51A3C0AED47E}" type="datetimeFigureOut">
              <a:rPr lang="en-AU" smtClean="0"/>
              <a:t>1/06/2022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46159-D355-A9B6-E126-71541A4F8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0CAA7-CA66-D3F4-FB20-8BC8D5E28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82FEA-93B3-47FD-A38D-4C5C609632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8413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38EBBC-CFFE-1CCF-13BD-9CB5FF4A1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A5DFC-E1B2-3DC6-1B0F-0BADE3302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B76F9-792F-F51D-2CCA-2608B5AB31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FAA56-ABE5-4717-8837-51A3C0AED47E}" type="datetimeFigureOut">
              <a:rPr lang="en-AU" smtClean="0"/>
              <a:t>1/06/2022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15342-0AE8-4C42-0568-CBCA3F412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40808-598D-6729-8128-67407540F3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82FEA-93B3-47FD-A38D-4C5C6096324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331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104">
            <a:extLst>
              <a:ext uri="{FF2B5EF4-FFF2-40B4-BE49-F238E27FC236}">
                <a16:creationId xmlns:a16="http://schemas.microsoft.com/office/drawing/2014/main" id="{BEA17468-740F-C8E2-D626-1D46893E53C2}"/>
              </a:ext>
            </a:extLst>
          </p:cNvPr>
          <p:cNvSpPr txBox="1"/>
          <p:nvPr/>
        </p:nvSpPr>
        <p:spPr>
          <a:xfrm>
            <a:off x="1362669" y="1182231"/>
            <a:ext cx="58929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Renergi site works.</a:t>
            </a:r>
          </a:p>
          <a:p>
            <a:r>
              <a:rPr lang="en-AU" sz="3600" dirty="0"/>
              <a:t>Lot 500 </a:t>
            </a:r>
          </a:p>
          <a:p>
            <a:r>
              <a:rPr lang="en-AU" sz="3600" dirty="0"/>
              <a:t>Gibbs Road</a:t>
            </a:r>
          </a:p>
          <a:p>
            <a:r>
              <a:rPr lang="en-AU" sz="3600" dirty="0"/>
              <a:t>Collie</a:t>
            </a:r>
          </a:p>
          <a:p>
            <a:r>
              <a:rPr lang="en-AU" sz="3600" dirty="0"/>
              <a:t>6225.</a:t>
            </a: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15224E2-972C-B2A2-97C8-66B5FC95A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81" y="31217"/>
            <a:ext cx="228631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31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241E0F32-8702-8F4B-126F-7ABE0BFA4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415" y="598811"/>
            <a:ext cx="7079503" cy="60418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9E06ED-E7DB-B29D-5138-7234AA298BBE}"/>
              </a:ext>
            </a:extLst>
          </p:cNvPr>
          <p:cNvSpPr/>
          <p:nvPr/>
        </p:nvSpPr>
        <p:spPr>
          <a:xfrm rot="2042639">
            <a:off x="6417657" y="1654405"/>
            <a:ext cx="141194" cy="134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1D6ECC-8B36-F4E6-B0D8-50EA929AB67F}"/>
              </a:ext>
            </a:extLst>
          </p:cNvPr>
          <p:cNvSpPr/>
          <p:nvPr/>
        </p:nvSpPr>
        <p:spPr>
          <a:xfrm rot="2010335">
            <a:off x="6312789" y="1954722"/>
            <a:ext cx="156882" cy="829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D0B7B2-5D27-B82F-E169-6457925D00F3}"/>
              </a:ext>
            </a:extLst>
          </p:cNvPr>
          <p:cNvSpPr/>
          <p:nvPr/>
        </p:nvSpPr>
        <p:spPr>
          <a:xfrm rot="2042639">
            <a:off x="4600062" y="1087388"/>
            <a:ext cx="141194" cy="1344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D654FC9-A531-B663-D3FA-0E9650DA55E7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4729156" y="1194145"/>
            <a:ext cx="249011" cy="3594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9436C2-8E64-2E84-7B3F-C864EA706130}"/>
              </a:ext>
            </a:extLst>
          </p:cNvPr>
          <p:cNvCxnSpPr>
            <a:cxnSpLocks/>
          </p:cNvCxnSpPr>
          <p:nvPr/>
        </p:nvCxnSpPr>
        <p:spPr>
          <a:xfrm flipH="1">
            <a:off x="4961374" y="1553552"/>
            <a:ext cx="16792" cy="76648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F771FE-42FA-496F-37CC-C29D1B4D96E5}"/>
              </a:ext>
            </a:extLst>
          </p:cNvPr>
          <p:cNvCxnSpPr>
            <a:cxnSpLocks/>
          </p:cNvCxnSpPr>
          <p:nvPr/>
        </p:nvCxnSpPr>
        <p:spPr>
          <a:xfrm flipH="1">
            <a:off x="4670659" y="2320035"/>
            <a:ext cx="290714" cy="1411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17AF5C2-5DD8-6E74-D0B1-C4BB3945B9FD}"/>
              </a:ext>
            </a:extLst>
          </p:cNvPr>
          <p:cNvCxnSpPr>
            <a:cxnSpLocks/>
          </p:cNvCxnSpPr>
          <p:nvPr/>
        </p:nvCxnSpPr>
        <p:spPr>
          <a:xfrm flipH="1">
            <a:off x="6379584" y="1765351"/>
            <a:ext cx="111179" cy="20448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B0ADD41-ADC5-F584-CC6D-325C9AAAB89D}"/>
              </a:ext>
            </a:extLst>
          </p:cNvPr>
          <p:cNvCxnSpPr>
            <a:cxnSpLocks/>
          </p:cNvCxnSpPr>
          <p:nvPr/>
        </p:nvCxnSpPr>
        <p:spPr>
          <a:xfrm flipH="1">
            <a:off x="5854468" y="2014800"/>
            <a:ext cx="494239" cy="305235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63F999-8B0C-9D1B-C55E-9358B6D6EBF1}"/>
              </a:ext>
            </a:extLst>
          </p:cNvPr>
          <p:cNvCxnSpPr>
            <a:cxnSpLocks/>
          </p:cNvCxnSpPr>
          <p:nvPr/>
        </p:nvCxnSpPr>
        <p:spPr>
          <a:xfrm flipH="1">
            <a:off x="4670659" y="2320035"/>
            <a:ext cx="1183809" cy="14119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02FA14D-4018-48B8-22C6-BF5B88EEB58A}"/>
              </a:ext>
            </a:extLst>
          </p:cNvPr>
          <p:cNvCxnSpPr>
            <a:cxnSpLocks/>
          </p:cNvCxnSpPr>
          <p:nvPr/>
        </p:nvCxnSpPr>
        <p:spPr>
          <a:xfrm flipH="1">
            <a:off x="4281162" y="2461229"/>
            <a:ext cx="389497" cy="3160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092334D-F806-92F9-50F6-A565A7213736}"/>
              </a:ext>
            </a:extLst>
          </p:cNvPr>
          <p:cNvCxnSpPr>
            <a:cxnSpLocks/>
          </p:cNvCxnSpPr>
          <p:nvPr/>
        </p:nvCxnSpPr>
        <p:spPr>
          <a:xfrm flipH="1">
            <a:off x="3790345" y="2777294"/>
            <a:ext cx="490817" cy="109436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3CA682C-D46A-3258-A949-5F10BBC00E82}"/>
              </a:ext>
            </a:extLst>
          </p:cNvPr>
          <p:cNvCxnSpPr>
            <a:cxnSpLocks/>
          </p:cNvCxnSpPr>
          <p:nvPr/>
        </p:nvCxnSpPr>
        <p:spPr>
          <a:xfrm flipH="1">
            <a:off x="3380209" y="3871661"/>
            <a:ext cx="410136" cy="147396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7E626F99-E42C-BB8A-F786-F26681328824}"/>
              </a:ext>
            </a:extLst>
          </p:cNvPr>
          <p:cNvSpPr/>
          <p:nvPr/>
        </p:nvSpPr>
        <p:spPr>
          <a:xfrm>
            <a:off x="8632525" y="1059675"/>
            <a:ext cx="141194" cy="1344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9161427-C478-66EF-247F-01BC9063C23F}"/>
              </a:ext>
            </a:extLst>
          </p:cNvPr>
          <p:cNvSpPr/>
          <p:nvPr/>
        </p:nvSpPr>
        <p:spPr>
          <a:xfrm>
            <a:off x="8619146" y="1579249"/>
            <a:ext cx="141194" cy="134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51B0BD5-E61E-29F1-D61B-D0ABB68DDBCC}"/>
              </a:ext>
            </a:extLst>
          </p:cNvPr>
          <p:cNvSpPr/>
          <p:nvPr/>
        </p:nvSpPr>
        <p:spPr>
          <a:xfrm>
            <a:off x="8619341" y="2105930"/>
            <a:ext cx="156882" cy="829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F3E3DB6-7BEC-5AF0-81E1-4668EBF832CB}"/>
              </a:ext>
            </a:extLst>
          </p:cNvPr>
          <p:cNvCxnSpPr>
            <a:cxnSpLocks/>
          </p:cNvCxnSpPr>
          <p:nvPr/>
        </p:nvCxnSpPr>
        <p:spPr>
          <a:xfrm>
            <a:off x="8615216" y="2640915"/>
            <a:ext cx="2706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6C7D311-D661-5678-67EA-5D26F4D98AB8}"/>
              </a:ext>
            </a:extLst>
          </p:cNvPr>
          <p:cNvCxnSpPr>
            <a:cxnSpLocks/>
          </p:cNvCxnSpPr>
          <p:nvPr/>
        </p:nvCxnSpPr>
        <p:spPr>
          <a:xfrm flipH="1">
            <a:off x="8613544" y="3107166"/>
            <a:ext cx="27069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D63DFFE-DDBC-2D80-625A-5944AE5460F3}"/>
              </a:ext>
            </a:extLst>
          </p:cNvPr>
          <p:cNvCxnSpPr>
            <a:cxnSpLocks/>
          </p:cNvCxnSpPr>
          <p:nvPr/>
        </p:nvCxnSpPr>
        <p:spPr>
          <a:xfrm flipH="1">
            <a:off x="8614789" y="3590900"/>
            <a:ext cx="270692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3DA4A05-E8D8-D53D-651E-9AFF50A3FF08}"/>
              </a:ext>
            </a:extLst>
          </p:cNvPr>
          <p:cNvCxnSpPr>
            <a:cxnSpLocks/>
          </p:cNvCxnSpPr>
          <p:nvPr/>
        </p:nvCxnSpPr>
        <p:spPr>
          <a:xfrm flipH="1">
            <a:off x="8613543" y="4030603"/>
            <a:ext cx="270692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E4DE8820-BC20-F737-E69A-3C0CEDACF119}"/>
              </a:ext>
            </a:extLst>
          </p:cNvPr>
          <p:cNvSpPr txBox="1"/>
          <p:nvPr/>
        </p:nvSpPr>
        <p:spPr>
          <a:xfrm>
            <a:off x="9329452" y="1019048"/>
            <a:ext cx="1304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Water meters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C66CCF2-C69E-9B24-35CA-C2EA6A7D8992}"/>
              </a:ext>
            </a:extLst>
          </p:cNvPr>
          <p:cNvSpPr txBox="1"/>
          <p:nvPr/>
        </p:nvSpPr>
        <p:spPr>
          <a:xfrm>
            <a:off x="9329452" y="1518707"/>
            <a:ext cx="21324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Western Power Transformer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0051BD1-DA68-C653-4A46-F077912FD961}"/>
              </a:ext>
            </a:extLst>
          </p:cNvPr>
          <p:cNvSpPr txBox="1"/>
          <p:nvPr/>
        </p:nvSpPr>
        <p:spPr>
          <a:xfrm>
            <a:off x="9329451" y="2018256"/>
            <a:ext cx="1977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Renergi site main switchboard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637039B-C5F9-B9A6-3076-95B712377870}"/>
              </a:ext>
            </a:extLst>
          </p:cNvPr>
          <p:cNvSpPr txBox="1"/>
          <p:nvPr/>
        </p:nvSpPr>
        <p:spPr>
          <a:xfrm>
            <a:off x="9322815" y="2517805"/>
            <a:ext cx="17300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Trench for water supply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154E034-A1D7-F447-31B9-44AAC2BB4F39}"/>
              </a:ext>
            </a:extLst>
          </p:cNvPr>
          <p:cNvSpPr txBox="1"/>
          <p:nvPr/>
        </p:nvSpPr>
        <p:spPr>
          <a:xfrm>
            <a:off x="9322814" y="2972455"/>
            <a:ext cx="19844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Trench for electrical supply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A70DFA2-B60C-A077-A422-F8C24B428539}"/>
              </a:ext>
            </a:extLst>
          </p:cNvPr>
          <p:cNvSpPr txBox="1"/>
          <p:nvPr/>
        </p:nvSpPr>
        <p:spPr>
          <a:xfrm>
            <a:off x="9322814" y="3468254"/>
            <a:ext cx="2085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Route of shared trench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A163574-EA69-B75E-F648-593A5A0764C5}"/>
              </a:ext>
            </a:extLst>
          </p:cNvPr>
          <p:cNvSpPr txBox="1"/>
          <p:nvPr/>
        </p:nvSpPr>
        <p:spPr>
          <a:xfrm>
            <a:off x="9322814" y="3922904"/>
            <a:ext cx="1304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Underground boring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4915426-2E00-FF36-F3AC-D63D65BA976F}"/>
              </a:ext>
            </a:extLst>
          </p:cNvPr>
          <p:cNvCxnSpPr>
            <a:cxnSpLocks/>
          </p:cNvCxnSpPr>
          <p:nvPr/>
        </p:nvCxnSpPr>
        <p:spPr>
          <a:xfrm flipH="1">
            <a:off x="5271202" y="2074058"/>
            <a:ext cx="1031733" cy="1457349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0656EF93-B1E8-B826-B77E-95B14C78A96A}"/>
              </a:ext>
            </a:extLst>
          </p:cNvPr>
          <p:cNvCxnSpPr>
            <a:cxnSpLocks/>
          </p:cNvCxnSpPr>
          <p:nvPr/>
        </p:nvCxnSpPr>
        <p:spPr>
          <a:xfrm flipH="1" flipV="1">
            <a:off x="5156595" y="2923817"/>
            <a:ext cx="463703" cy="11339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BEA17468-740F-C8E2-D626-1D46893E53C2}"/>
              </a:ext>
            </a:extLst>
          </p:cNvPr>
          <p:cNvSpPr txBox="1"/>
          <p:nvPr/>
        </p:nvSpPr>
        <p:spPr>
          <a:xfrm>
            <a:off x="1334677" y="113288"/>
            <a:ext cx="589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/>
              <a:t>Option 1</a:t>
            </a: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15224E2-972C-B2A2-97C8-66B5FC95A1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81" y="31217"/>
            <a:ext cx="228631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18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241E0F32-8702-8F4B-126F-7ABE0BFA4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415" y="598811"/>
            <a:ext cx="7079503" cy="60418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9E06ED-E7DB-B29D-5138-7234AA298BBE}"/>
              </a:ext>
            </a:extLst>
          </p:cNvPr>
          <p:cNvSpPr/>
          <p:nvPr/>
        </p:nvSpPr>
        <p:spPr>
          <a:xfrm rot="2042639">
            <a:off x="6417657" y="1654405"/>
            <a:ext cx="141194" cy="134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1D6ECC-8B36-F4E6-B0D8-50EA929AB67F}"/>
              </a:ext>
            </a:extLst>
          </p:cNvPr>
          <p:cNvSpPr/>
          <p:nvPr/>
        </p:nvSpPr>
        <p:spPr>
          <a:xfrm rot="2010335">
            <a:off x="6312789" y="1954722"/>
            <a:ext cx="156882" cy="829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D0B7B2-5D27-B82F-E169-6457925D00F3}"/>
              </a:ext>
            </a:extLst>
          </p:cNvPr>
          <p:cNvSpPr/>
          <p:nvPr/>
        </p:nvSpPr>
        <p:spPr>
          <a:xfrm rot="2042639">
            <a:off x="4600062" y="1087388"/>
            <a:ext cx="141194" cy="1344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D654FC9-A531-B663-D3FA-0E9650DA55E7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4729156" y="1194145"/>
            <a:ext cx="249011" cy="3594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9436C2-8E64-2E84-7B3F-C864EA706130}"/>
              </a:ext>
            </a:extLst>
          </p:cNvPr>
          <p:cNvCxnSpPr>
            <a:cxnSpLocks/>
          </p:cNvCxnSpPr>
          <p:nvPr/>
        </p:nvCxnSpPr>
        <p:spPr>
          <a:xfrm flipH="1">
            <a:off x="4961374" y="1553552"/>
            <a:ext cx="16792" cy="76648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F771FE-42FA-496F-37CC-C29D1B4D96E5}"/>
              </a:ext>
            </a:extLst>
          </p:cNvPr>
          <p:cNvCxnSpPr>
            <a:cxnSpLocks/>
          </p:cNvCxnSpPr>
          <p:nvPr/>
        </p:nvCxnSpPr>
        <p:spPr>
          <a:xfrm flipH="1">
            <a:off x="4670659" y="2320035"/>
            <a:ext cx="290714" cy="1411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17AF5C2-5DD8-6E74-D0B1-C4BB3945B9FD}"/>
              </a:ext>
            </a:extLst>
          </p:cNvPr>
          <p:cNvCxnSpPr>
            <a:cxnSpLocks/>
          </p:cNvCxnSpPr>
          <p:nvPr/>
        </p:nvCxnSpPr>
        <p:spPr>
          <a:xfrm flipH="1">
            <a:off x="6379584" y="1765351"/>
            <a:ext cx="111179" cy="20448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B0ADD41-ADC5-F584-CC6D-325C9AAAB89D}"/>
              </a:ext>
            </a:extLst>
          </p:cNvPr>
          <p:cNvCxnSpPr>
            <a:cxnSpLocks/>
          </p:cNvCxnSpPr>
          <p:nvPr/>
        </p:nvCxnSpPr>
        <p:spPr>
          <a:xfrm flipH="1">
            <a:off x="5854468" y="2014800"/>
            <a:ext cx="494239" cy="305235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63F999-8B0C-9D1B-C55E-9358B6D6EBF1}"/>
              </a:ext>
            </a:extLst>
          </p:cNvPr>
          <p:cNvCxnSpPr>
            <a:cxnSpLocks/>
          </p:cNvCxnSpPr>
          <p:nvPr/>
        </p:nvCxnSpPr>
        <p:spPr>
          <a:xfrm flipH="1">
            <a:off x="4670659" y="2320035"/>
            <a:ext cx="1183809" cy="14119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02FA14D-4018-48B8-22C6-BF5B88EEB58A}"/>
              </a:ext>
            </a:extLst>
          </p:cNvPr>
          <p:cNvCxnSpPr>
            <a:cxnSpLocks/>
          </p:cNvCxnSpPr>
          <p:nvPr/>
        </p:nvCxnSpPr>
        <p:spPr>
          <a:xfrm flipH="1">
            <a:off x="4281162" y="2461229"/>
            <a:ext cx="389497" cy="31606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092334D-F806-92F9-50F6-A565A7213736}"/>
              </a:ext>
            </a:extLst>
          </p:cNvPr>
          <p:cNvCxnSpPr>
            <a:cxnSpLocks/>
          </p:cNvCxnSpPr>
          <p:nvPr/>
        </p:nvCxnSpPr>
        <p:spPr>
          <a:xfrm flipH="1">
            <a:off x="3495759" y="2777294"/>
            <a:ext cx="785403" cy="81360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3CA682C-D46A-3258-A949-5F10BBC00E82}"/>
              </a:ext>
            </a:extLst>
          </p:cNvPr>
          <p:cNvCxnSpPr>
            <a:cxnSpLocks/>
          </p:cNvCxnSpPr>
          <p:nvPr/>
        </p:nvCxnSpPr>
        <p:spPr>
          <a:xfrm flipH="1">
            <a:off x="3212538" y="3590900"/>
            <a:ext cx="283221" cy="33200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7E626F99-E42C-BB8A-F786-F26681328824}"/>
              </a:ext>
            </a:extLst>
          </p:cNvPr>
          <p:cNvSpPr/>
          <p:nvPr/>
        </p:nvSpPr>
        <p:spPr>
          <a:xfrm>
            <a:off x="8632525" y="1059675"/>
            <a:ext cx="141194" cy="1344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9161427-C478-66EF-247F-01BC9063C23F}"/>
              </a:ext>
            </a:extLst>
          </p:cNvPr>
          <p:cNvSpPr/>
          <p:nvPr/>
        </p:nvSpPr>
        <p:spPr>
          <a:xfrm>
            <a:off x="8619146" y="1579249"/>
            <a:ext cx="141194" cy="134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51B0BD5-E61E-29F1-D61B-D0ABB68DDBCC}"/>
              </a:ext>
            </a:extLst>
          </p:cNvPr>
          <p:cNvSpPr/>
          <p:nvPr/>
        </p:nvSpPr>
        <p:spPr>
          <a:xfrm>
            <a:off x="8619341" y="2105930"/>
            <a:ext cx="156882" cy="829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F3E3DB6-7BEC-5AF0-81E1-4668EBF832CB}"/>
              </a:ext>
            </a:extLst>
          </p:cNvPr>
          <p:cNvCxnSpPr>
            <a:cxnSpLocks/>
          </p:cNvCxnSpPr>
          <p:nvPr/>
        </p:nvCxnSpPr>
        <p:spPr>
          <a:xfrm>
            <a:off x="8615216" y="2640915"/>
            <a:ext cx="2706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6C7D311-D661-5678-67EA-5D26F4D98AB8}"/>
              </a:ext>
            </a:extLst>
          </p:cNvPr>
          <p:cNvCxnSpPr>
            <a:cxnSpLocks/>
          </p:cNvCxnSpPr>
          <p:nvPr/>
        </p:nvCxnSpPr>
        <p:spPr>
          <a:xfrm flipH="1">
            <a:off x="8613544" y="3107166"/>
            <a:ext cx="27069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D63DFFE-DDBC-2D80-625A-5944AE5460F3}"/>
              </a:ext>
            </a:extLst>
          </p:cNvPr>
          <p:cNvCxnSpPr>
            <a:cxnSpLocks/>
          </p:cNvCxnSpPr>
          <p:nvPr/>
        </p:nvCxnSpPr>
        <p:spPr>
          <a:xfrm flipH="1">
            <a:off x="8614789" y="3590900"/>
            <a:ext cx="270692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3DA4A05-E8D8-D53D-651E-9AFF50A3FF08}"/>
              </a:ext>
            </a:extLst>
          </p:cNvPr>
          <p:cNvCxnSpPr>
            <a:cxnSpLocks/>
          </p:cNvCxnSpPr>
          <p:nvPr/>
        </p:nvCxnSpPr>
        <p:spPr>
          <a:xfrm flipH="1">
            <a:off x="8613543" y="4030603"/>
            <a:ext cx="270692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E4DE8820-BC20-F737-E69A-3C0CEDACF119}"/>
              </a:ext>
            </a:extLst>
          </p:cNvPr>
          <p:cNvSpPr txBox="1"/>
          <p:nvPr/>
        </p:nvSpPr>
        <p:spPr>
          <a:xfrm>
            <a:off x="9329452" y="1019048"/>
            <a:ext cx="1304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Water meters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C66CCF2-C69E-9B24-35CA-C2EA6A7D8992}"/>
              </a:ext>
            </a:extLst>
          </p:cNvPr>
          <p:cNvSpPr txBox="1"/>
          <p:nvPr/>
        </p:nvSpPr>
        <p:spPr>
          <a:xfrm>
            <a:off x="9329452" y="1518707"/>
            <a:ext cx="21324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Western Power Transformer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0051BD1-DA68-C653-4A46-F077912FD961}"/>
              </a:ext>
            </a:extLst>
          </p:cNvPr>
          <p:cNvSpPr txBox="1"/>
          <p:nvPr/>
        </p:nvSpPr>
        <p:spPr>
          <a:xfrm>
            <a:off x="9329451" y="2018256"/>
            <a:ext cx="1977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Renergi site main switchboard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637039B-C5F9-B9A6-3076-95B712377870}"/>
              </a:ext>
            </a:extLst>
          </p:cNvPr>
          <p:cNvSpPr txBox="1"/>
          <p:nvPr/>
        </p:nvSpPr>
        <p:spPr>
          <a:xfrm>
            <a:off x="9322815" y="2517805"/>
            <a:ext cx="17300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Trench for water supply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154E034-A1D7-F447-31B9-44AAC2BB4F39}"/>
              </a:ext>
            </a:extLst>
          </p:cNvPr>
          <p:cNvSpPr txBox="1"/>
          <p:nvPr/>
        </p:nvSpPr>
        <p:spPr>
          <a:xfrm>
            <a:off x="9322814" y="2972455"/>
            <a:ext cx="19844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Trench for electrical supply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A70DFA2-B60C-A077-A422-F8C24B428539}"/>
              </a:ext>
            </a:extLst>
          </p:cNvPr>
          <p:cNvSpPr txBox="1"/>
          <p:nvPr/>
        </p:nvSpPr>
        <p:spPr>
          <a:xfrm>
            <a:off x="9322814" y="3468254"/>
            <a:ext cx="2085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Route of shared trench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A163574-EA69-B75E-F648-593A5A0764C5}"/>
              </a:ext>
            </a:extLst>
          </p:cNvPr>
          <p:cNvSpPr txBox="1"/>
          <p:nvPr/>
        </p:nvSpPr>
        <p:spPr>
          <a:xfrm>
            <a:off x="9322814" y="3922904"/>
            <a:ext cx="1304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Underground boring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4915426-2E00-FF36-F3AC-D63D65BA976F}"/>
              </a:ext>
            </a:extLst>
          </p:cNvPr>
          <p:cNvCxnSpPr>
            <a:cxnSpLocks/>
          </p:cNvCxnSpPr>
          <p:nvPr/>
        </p:nvCxnSpPr>
        <p:spPr>
          <a:xfrm flipH="1">
            <a:off x="5271202" y="2074058"/>
            <a:ext cx="1031733" cy="1457349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0656EF93-B1E8-B826-B77E-95B14C78A96A}"/>
              </a:ext>
            </a:extLst>
          </p:cNvPr>
          <p:cNvCxnSpPr>
            <a:cxnSpLocks/>
          </p:cNvCxnSpPr>
          <p:nvPr/>
        </p:nvCxnSpPr>
        <p:spPr>
          <a:xfrm flipH="1" flipV="1">
            <a:off x="5156595" y="2923817"/>
            <a:ext cx="463703" cy="11339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BEA17468-740F-C8E2-D626-1D46893E53C2}"/>
              </a:ext>
            </a:extLst>
          </p:cNvPr>
          <p:cNvSpPr txBox="1"/>
          <p:nvPr/>
        </p:nvSpPr>
        <p:spPr>
          <a:xfrm>
            <a:off x="1334677" y="113288"/>
            <a:ext cx="589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/>
              <a:t>Option 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8B47C5C-F3FB-8CDF-A821-B377438E327B}"/>
              </a:ext>
            </a:extLst>
          </p:cNvPr>
          <p:cNvCxnSpPr>
            <a:cxnSpLocks/>
          </p:cNvCxnSpPr>
          <p:nvPr/>
        </p:nvCxnSpPr>
        <p:spPr>
          <a:xfrm flipH="1">
            <a:off x="2880765" y="3922904"/>
            <a:ext cx="331773" cy="119288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3FA2446-F42B-2DCD-6712-481D96A59545}"/>
              </a:ext>
            </a:extLst>
          </p:cNvPr>
          <p:cNvCxnSpPr>
            <a:cxnSpLocks/>
          </p:cNvCxnSpPr>
          <p:nvPr/>
        </p:nvCxnSpPr>
        <p:spPr>
          <a:xfrm flipH="1" flipV="1">
            <a:off x="2880765" y="5115787"/>
            <a:ext cx="720191" cy="24114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26BAAE0-B39E-EFAA-84E9-9586C70E2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717" y="44333"/>
            <a:ext cx="228631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29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ree, grass, outdoor, sky&#10;&#10;Description automatically generated">
            <a:extLst>
              <a:ext uri="{FF2B5EF4-FFF2-40B4-BE49-F238E27FC236}">
                <a16:creationId xmlns:a16="http://schemas.microsoft.com/office/drawing/2014/main" id="{CCB1E735-F1D6-99EC-853D-AC9A54D34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3" y="718456"/>
            <a:ext cx="7228113" cy="5421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47B9E0-E4E7-9CBA-4197-3612F5641DBA}"/>
              </a:ext>
            </a:extLst>
          </p:cNvPr>
          <p:cNvSpPr txBox="1"/>
          <p:nvPr/>
        </p:nvSpPr>
        <p:spPr>
          <a:xfrm>
            <a:off x="8126963" y="942392"/>
            <a:ext cx="3526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/>
              <a:t>Route between Western Power transformer and Renergi site main switchboard. </a:t>
            </a:r>
          </a:p>
          <a:p>
            <a:endParaRPr lang="en-AU" dirty="0"/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239A7CB3-CF15-F605-2B96-1F2D128FF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449" y="0"/>
            <a:ext cx="228631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627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rt road surrounded by trees&#10;&#10;Description automatically generated with medium confidence">
            <a:extLst>
              <a:ext uri="{FF2B5EF4-FFF2-40B4-BE49-F238E27FC236}">
                <a16:creationId xmlns:a16="http://schemas.microsoft.com/office/drawing/2014/main" id="{B56B0D82-EBBD-DAD2-3B53-EFDBBA554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88" y="807440"/>
            <a:ext cx="6990825" cy="52431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47B9E0-E4E7-9CBA-4197-3612F5641DBA}"/>
              </a:ext>
            </a:extLst>
          </p:cNvPr>
          <p:cNvSpPr txBox="1"/>
          <p:nvPr/>
        </p:nvSpPr>
        <p:spPr>
          <a:xfrm>
            <a:off x="8126963" y="942392"/>
            <a:ext cx="3526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Route for electrical supply trench. 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20EB1BD-6B59-8D72-709E-30B74F559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449" y="0"/>
            <a:ext cx="228631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0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outdoor, sky, tree&#10;&#10;Description automatically generated">
            <a:extLst>
              <a:ext uri="{FF2B5EF4-FFF2-40B4-BE49-F238E27FC236}">
                <a16:creationId xmlns:a16="http://schemas.microsoft.com/office/drawing/2014/main" id="{659CEB55-A436-0A41-9C23-90F5DC798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3" y="741783"/>
            <a:ext cx="7228113" cy="54210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47B9E0-E4E7-9CBA-4197-3612F5641DBA}"/>
              </a:ext>
            </a:extLst>
          </p:cNvPr>
          <p:cNvSpPr txBox="1"/>
          <p:nvPr/>
        </p:nvSpPr>
        <p:spPr>
          <a:xfrm>
            <a:off x="8126963" y="942392"/>
            <a:ext cx="3526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Route for electrical supply trench. 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7DE8E0BA-EC85-7FF3-7913-B4B0AE22C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449" y="0"/>
            <a:ext cx="228631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04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outdoor, grass, plant&#10;&#10;Description automatically generated">
            <a:extLst>
              <a:ext uri="{FF2B5EF4-FFF2-40B4-BE49-F238E27FC236}">
                <a16:creationId xmlns:a16="http://schemas.microsoft.com/office/drawing/2014/main" id="{5BFB4F16-A7E3-71BE-1711-DCAA7865A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3" y="718456"/>
            <a:ext cx="7228113" cy="5421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47B9E0-E4E7-9CBA-4197-3612F5641DBA}"/>
              </a:ext>
            </a:extLst>
          </p:cNvPr>
          <p:cNvSpPr txBox="1"/>
          <p:nvPr/>
        </p:nvSpPr>
        <p:spPr>
          <a:xfrm>
            <a:off x="8126963" y="942392"/>
            <a:ext cx="35269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Route for water supply trench.</a:t>
            </a:r>
          </a:p>
          <a:p>
            <a:endParaRPr lang="en-AU" dirty="0"/>
          </a:p>
          <a:p>
            <a:r>
              <a:rPr lang="en-AU" dirty="0"/>
              <a:t>Small section of clearing circled in yellow. No trees to be removed. </a:t>
            </a:r>
          </a:p>
          <a:p>
            <a:endParaRPr lang="en-AU" dirty="0"/>
          </a:p>
          <a:p>
            <a:r>
              <a:rPr lang="en-AU" dirty="0"/>
              <a:t>Blue circle shows the location of the water meters.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1B54E93-C889-16C3-AB5A-D92B2370049B}"/>
              </a:ext>
            </a:extLst>
          </p:cNvPr>
          <p:cNvSpPr/>
          <p:nvPr/>
        </p:nvSpPr>
        <p:spPr>
          <a:xfrm>
            <a:off x="3565848" y="3296036"/>
            <a:ext cx="2135156" cy="1394927"/>
          </a:xfrm>
          <a:prstGeom prst="ellipse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DD779CF-8C0C-3780-ABB3-8943D73F6D54}"/>
              </a:ext>
            </a:extLst>
          </p:cNvPr>
          <p:cNvSpPr/>
          <p:nvPr/>
        </p:nvSpPr>
        <p:spPr>
          <a:xfrm>
            <a:off x="3663820" y="3643602"/>
            <a:ext cx="690465" cy="699796"/>
          </a:xfrm>
          <a:prstGeom prst="ellipse">
            <a:avLst/>
          </a:prstGeom>
          <a:solidFill>
            <a:schemeClr val="accent1">
              <a:alpha val="0"/>
            </a:schemeClr>
          </a:solidFill>
          <a:ln w="381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94444EF3-FA8A-2354-EF4D-F6E704348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81" y="0"/>
            <a:ext cx="228631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47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ree, outdoor, grass, plant&#10;&#10;Description automatically generated">
            <a:extLst>
              <a:ext uri="{FF2B5EF4-FFF2-40B4-BE49-F238E27FC236}">
                <a16:creationId xmlns:a16="http://schemas.microsoft.com/office/drawing/2014/main" id="{53348244-9F7F-C1AD-6A57-34B8E2A67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3" y="718456"/>
            <a:ext cx="7228113" cy="5421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47B9E0-E4E7-9CBA-4197-3612F5641DBA}"/>
              </a:ext>
            </a:extLst>
          </p:cNvPr>
          <p:cNvSpPr txBox="1"/>
          <p:nvPr/>
        </p:nvSpPr>
        <p:spPr>
          <a:xfrm>
            <a:off x="8126963" y="942392"/>
            <a:ext cx="3526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Route for water supply trench.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CE915406-BCE5-EF32-EF0F-CFFC1C00C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449" y="0"/>
            <a:ext cx="228631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050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ree, grass, outdoor, sky&#10;&#10;Description automatically generated">
            <a:extLst>
              <a:ext uri="{FF2B5EF4-FFF2-40B4-BE49-F238E27FC236}">
                <a16:creationId xmlns:a16="http://schemas.microsoft.com/office/drawing/2014/main" id="{CCB1E735-F1D6-99EC-853D-AC9A54D34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3" y="718456"/>
            <a:ext cx="7228113" cy="5421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47B9E0-E4E7-9CBA-4197-3612F5641DBA}"/>
              </a:ext>
            </a:extLst>
          </p:cNvPr>
          <p:cNvSpPr txBox="1"/>
          <p:nvPr/>
        </p:nvSpPr>
        <p:spPr>
          <a:xfrm>
            <a:off x="8126963" y="942392"/>
            <a:ext cx="3526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Route for water supply trench.</a:t>
            </a:r>
          </a:p>
          <a:p>
            <a:endParaRPr lang="en-AU" dirty="0"/>
          </a:p>
        </p:txBody>
      </p:sp>
      <p:pic>
        <p:nvPicPr>
          <p:cNvPr id="3" name="Picture 2" descr="A dirt road with trees and a tower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39DDF42D-67CF-BC94-4971-3B4B266E8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3" y="718456"/>
            <a:ext cx="7228113" cy="5421085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9E53D4B5-8305-F5D9-623D-D7242F2C6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449" y="9525"/>
            <a:ext cx="228631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761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A47B9E0-E4E7-9CBA-4197-3612F5641DBA}"/>
              </a:ext>
            </a:extLst>
          </p:cNvPr>
          <p:cNvSpPr txBox="1"/>
          <p:nvPr/>
        </p:nvSpPr>
        <p:spPr>
          <a:xfrm>
            <a:off x="8126963" y="942392"/>
            <a:ext cx="3526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Start of shared trench.</a:t>
            </a:r>
          </a:p>
        </p:txBody>
      </p:sp>
      <p:pic>
        <p:nvPicPr>
          <p:cNvPr id="3" name="Picture 2" descr="A picture containing grass, outdoor, sky, tree&#10;&#10;Description automatically generated">
            <a:extLst>
              <a:ext uri="{FF2B5EF4-FFF2-40B4-BE49-F238E27FC236}">
                <a16:creationId xmlns:a16="http://schemas.microsoft.com/office/drawing/2014/main" id="{218039DE-C414-498E-E311-58C44E562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4" y="718457"/>
            <a:ext cx="7228113" cy="5421085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251738B2-D29F-8CA2-C160-967503213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81" y="0"/>
            <a:ext cx="228631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517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outdoor, road, day&#10;&#10;Description automatically generated">
            <a:extLst>
              <a:ext uri="{FF2B5EF4-FFF2-40B4-BE49-F238E27FC236}">
                <a16:creationId xmlns:a16="http://schemas.microsoft.com/office/drawing/2014/main" id="{5A839649-EA76-D90F-3443-C8D358D97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83" y="718456"/>
            <a:ext cx="7228113" cy="5421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47B9E0-E4E7-9CBA-4197-3612F5641DBA}"/>
              </a:ext>
            </a:extLst>
          </p:cNvPr>
          <p:cNvSpPr txBox="1"/>
          <p:nvPr/>
        </p:nvSpPr>
        <p:spPr>
          <a:xfrm>
            <a:off x="8126963" y="942392"/>
            <a:ext cx="3526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Route of directional drilling under road. 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6D8C8C53-0CA0-846E-0017-D345A0B91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81" y="0"/>
            <a:ext cx="2286319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65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138</Words>
  <Application>Microsoft Office PowerPoint</Application>
  <PresentationFormat>Widescreen</PresentationFormat>
  <Paragraphs>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Howarth</dc:creator>
  <cp:lastModifiedBy>Jason Howarth</cp:lastModifiedBy>
  <cp:revision>17</cp:revision>
  <dcterms:created xsi:type="dcterms:W3CDTF">2022-05-31T00:00:12Z</dcterms:created>
  <dcterms:modified xsi:type="dcterms:W3CDTF">2022-06-01T01:31:09Z</dcterms:modified>
</cp:coreProperties>
</file>